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9753600" cy="7315200"/>
  <p:notesSz cx="6858000" cy="9144000"/>
  <p:embeddedFontLst>
    <p:embeddedFont>
      <p:font typeface="Shantell Sans Bold" panose="020B0604020202020204" charset="0"/>
      <p:regular r:id="rId4"/>
      <p:bold r:id="rId5"/>
    </p:embeddedFont>
    <p:embeddedFont>
      <p:font typeface="Shantell Sans Ultra-Bold" panose="020B0604020202020204" charset="0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6CA79-78BE-4AC0-8605-92C965179ED5}" v="6" dt="2025-06-30T12:35:00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6" autoAdjust="0"/>
    <p:restoredTop sz="94570" autoAdjust="0"/>
  </p:normalViewPr>
  <p:slideViewPr>
    <p:cSldViewPr>
      <p:cViewPr varScale="1">
        <p:scale>
          <a:sx n="105" d="100"/>
          <a:sy n="105" d="100"/>
        </p:scale>
        <p:origin x="1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5E6CA79-78BE-4AC0-8605-92C965179ED5}"/>
    <pc:docChg chg="modSld">
      <pc:chgData name="" userId="" providerId="" clId="Web-{C5E6CA79-78BE-4AC0-8605-92C965179ED5}" dt="2025-06-30T12:34:54.739" v="3" actId="20577"/>
      <pc:docMkLst>
        <pc:docMk/>
      </pc:docMkLst>
      <pc:sldChg chg="modSp">
        <pc:chgData name="" userId="" providerId="" clId="Web-{C5E6CA79-78BE-4AC0-8605-92C965179ED5}" dt="2025-06-30T12:34:54.739" v="3" actId="20577"/>
        <pc:sldMkLst>
          <pc:docMk/>
          <pc:sldMk cId="0" sldId="257"/>
        </pc:sldMkLst>
        <pc:spChg chg="mod">
          <ac:chgData name="" userId="" providerId="" clId="Web-{C5E6CA79-78BE-4AC0-8605-92C965179ED5}" dt="2025-06-30T12:34:49.504" v="1" actId="20577"/>
          <ac:spMkLst>
            <pc:docMk/>
            <pc:sldMk cId="0" sldId="257"/>
            <ac:spMk id="20" creationId="{00000000-0000-0000-0000-000000000000}"/>
          </ac:spMkLst>
        </pc:spChg>
        <pc:spChg chg="mod">
          <ac:chgData name="" userId="" providerId="" clId="Web-{C5E6CA79-78BE-4AC0-8605-92C965179ED5}" dt="2025-06-30T12:34:54.739" v="3" actId="20577"/>
          <ac:spMkLst>
            <pc:docMk/>
            <pc:sldMk cId="0" sldId="257"/>
            <ac:spMk id="5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12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openxmlformats.org/officeDocument/2006/relationships/image" Target="../media/image18.svg"/><Relationship Id="rId10" Type="http://schemas.openxmlformats.org/officeDocument/2006/relationships/image" Target="../media/image29.sv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4953" y="4979371"/>
            <a:ext cx="2035276" cy="2250217"/>
            <a:chOff x="0" y="0"/>
            <a:chExt cx="753806" cy="833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3806" cy="833414"/>
            </a:xfrm>
            <a:custGeom>
              <a:avLst/>
              <a:gdLst/>
              <a:ahLst/>
              <a:cxnLst/>
              <a:rect l="l" t="t" r="r" b="b"/>
              <a:pathLst>
                <a:path w="753806" h="833414">
                  <a:moveTo>
                    <a:pt x="136939" y="0"/>
                  </a:moveTo>
                  <a:lnTo>
                    <a:pt x="616867" y="0"/>
                  </a:lnTo>
                  <a:cubicBezTo>
                    <a:pt x="653185" y="0"/>
                    <a:pt x="688016" y="14427"/>
                    <a:pt x="713697" y="40109"/>
                  </a:cubicBezTo>
                  <a:cubicBezTo>
                    <a:pt x="739378" y="65790"/>
                    <a:pt x="753806" y="100621"/>
                    <a:pt x="753806" y="136939"/>
                  </a:cubicBezTo>
                  <a:lnTo>
                    <a:pt x="753806" y="696475"/>
                  </a:lnTo>
                  <a:cubicBezTo>
                    <a:pt x="753806" y="732793"/>
                    <a:pt x="739378" y="767624"/>
                    <a:pt x="713697" y="793305"/>
                  </a:cubicBezTo>
                  <a:cubicBezTo>
                    <a:pt x="688016" y="818986"/>
                    <a:pt x="653185" y="833414"/>
                    <a:pt x="616867" y="833414"/>
                  </a:cubicBezTo>
                  <a:lnTo>
                    <a:pt x="136939" y="833414"/>
                  </a:lnTo>
                  <a:cubicBezTo>
                    <a:pt x="61310" y="833414"/>
                    <a:pt x="0" y="772104"/>
                    <a:pt x="0" y="696475"/>
                  </a:cubicBezTo>
                  <a:lnTo>
                    <a:pt x="0" y="136939"/>
                  </a:lnTo>
                  <a:cubicBezTo>
                    <a:pt x="0" y="100621"/>
                    <a:pt x="14427" y="65790"/>
                    <a:pt x="40109" y="40109"/>
                  </a:cubicBezTo>
                  <a:cubicBezTo>
                    <a:pt x="65790" y="14427"/>
                    <a:pt x="100621" y="0"/>
                    <a:pt x="1369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753806" cy="814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894239">
            <a:off x="8765788" y="-296437"/>
            <a:ext cx="1555376" cy="1704097"/>
          </a:xfrm>
          <a:custGeom>
            <a:avLst/>
            <a:gdLst/>
            <a:ahLst/>
            <a:cxnLst/>
            <a:rect l="l" t="t" r="r" b="b"/>
            <a:pathLst>
              <a:path w="1555376" h="1704097">
                <a:moveTo>
                  <a:pt x="0" y="0"/>
                </a:moveTo>
                <a:lnTo>
                  <a:pt x="1555376" y="0"/>
                </a:lnTo>
                <a:lnTo>
                  <a:pt x="1555376" y="1704097"/>
                </a:lnTo>
                <a:lnTo>
                  <a:pt x="0" y="1704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695776" y="389158"/>
            <a:ext cx="3946049" cy="3966970"/>
            <a:chOff x="0" y="0"/>
            <a:chExt cx="1461500" cy="1469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61500" cy="1469248"/>
            </a:xfrm>
            <a:custGeom>
              <a:avLst/>
              <a:gdLst/>
              <a:ahLst/>
              <a:cxnLst/>
              <a:rect l="l" t="t" r="r" b="b"/>
              <a:pathLst>
                <a:path w="1461500" h="1469248">
                  <a:moveTo>
                    <a:pt x="70630" y="0"/>
                  </a:moveTo>
                  <a:lnTo>
                    <a:pt x="1390870" y="0"/>
                  </a:lnTo>
                  <a:cubicBezTo>
                    <a:pt x="1409602" y="0"/>
                    <a:pt x="1427567" y="7441"/>
                    <a:pt x="1440813" y="20687"/>
                  </a:cubicBezTo>
                  <a:cubicBezTo>
                    <a:pt x="1454058" y="33933"/>
                    <a:pt x="1461500" y="51898"/>
                    <a:pt x="1461500" y="70630"/>
                  </a:cubicBezTo>
                  <a:lnTo>
                    <a:pt x="1461500" y="1398618"/>
                  </a:lnTo>
                  <a:cubicBezTo>
                    <a:pt x="1461500" y="1417350"/>
                    <a:pt x="1454058" y="1435315"/>
                    <a:pt x="1440813" y="1448561"/>
                  </a:cubicBezTo>
                  <a:cubicBezTo>
                    <a:pt x="1427567" y="1461807"/>
                    <a:pt x="1409602" y="1469248"/>
                    <a:pt x="1390870" y="1469248"/>
                  </a:cubicBezTo>
                  <a:lnTo>
                    <a:pt x="70630" y="1469248"/>
                  </a:lnTo>
                  <a:cubicBezTo>
                    <a:pt x="51898" y="1469248"/>
                    <a:pt x="33933" y="1461807"/>
                    <a:pt x="20687" y="1448561"/>
                  </a:cubicBezTo>
                  <a:cubicBezTo>
                    <a:pt x="7441" y="1435315"/>
                    <a:pt x="0" y="1417350"/>
                    <a:pt x="0" y="1398618"/>
                  </a:cubicBezTo>
                  <a:lnTo>
                    <a:pt x="0" y="70630"/>
                  </a:lnTo>
                  <a:cubicBezTo>
                    <a:pt x="0" y="51898"/>
                    <a:pt x="7441" y="33933"/>
                    <a:pt x="20687" y="20687"/>
                  </a:cubicBezTo>
                  <a:cubicBezTo>
                    <a:pt x="33933" y="7441"/>
                    <a:pt x="51898" y="0"/>
                    <a:pt x="70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461500" cy="145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0464896" flipH="1">
            <a:off x="4574258" y="1315240"/>
            <a:ext cx="1036513" cy="906478"/>
          </a:xfrm>
          <a:custGeom>
            <a:avLst/>
            <a:gdLst/>
            <a:ahLst/>
            <a:cxnLst/>
            <a:rect l="l" t="t" r="r" b="b"/>
            <a:pathLst>
              <a:path w="1036513" h="906478">
                <a:moveTo>
                  <a:pt x="1036513" y="0"/>
                </a:moveTo>
                <a:lnTo>
                  <a:pt x="0" y="0"/>
                </a:lnTo>
                <a:lnTo>
                  <a:pt x="0" y="906478"/>
                </a:lnTo>
                <a:lnTo>
                  <a:pt x="1036513" y="906478"/>
                </a:lnTo>
                <a:lnTo>
                  <a:pt x="10365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09794">
            <a:off x="2039771" y="3750494"/>
            <a:ext cx="360529" cy="674459"/>
          </a:xfrm>
          <a:custGeom>
            <a:avLst/>
            <a:gdLst/>
            <a:ahLst/>
            <a:cxnLst/>
            <a:rect l="l" t="t" r="r" b="b"/>
            <a:pathLst>
              <a:path w="360529" h="674459">
                <a:moveTo>
                  <a:pt x="0" y="0"/>
                </a:moveTo>
                <a:lnTo>
                  <a:pt x="360529" y="0"/>
                </a:lnTo>
                <a:lnTo>
                  <a:pt x="360529" y="674459"/>
                </a:lnTo>
                <a:lnTo>
                  <a:pt x="0" y="6744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5368762" y="4238051"/>
            <a:ext cx="425427" cy="795866"/>
          </a:xfrm>
          <a:custGeom>
            <a:avLst/>
            <a:gdLst/>
            <a:ahLst/>
            <a:cxnLst/>
            <a:rect l="l" t="t" r="r" b="b"/>
            <a:pathLst>
              <a:path w="425427" h="795866">
                <a:moveTo>
                  <a:pt x="0" y="0"/>
                </a:moveTo>
                <a:lnTo>
                  <a:pt x="425427" y="0"/>
                </a:lnTo>
                <a:lnTo>
                  <a:pt x="425427" y="795866"/>
                </a:lnTo>
                <a:lnTo>
                  <a:pt x="0" y="795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640245" flipH="1">
            <a:off x="2302619" y="2398355"/>
            <a:ext cx="341444" cy="638755"/>
          </a:xfrm>
          <a:custGeom>
            <a:avLst/>
            <a:gdLst/>
            <a:ahLst/>
            <a:cxnLst/>
            <a:rect l="l" t="t" r="r" b="b"/>
            <a:pathLst>
              <a:path w="341444" h="638755">
                <a:moveTo>
                  <a:pt x="341444" y="0"/>
                </a:moveTo>
                <a:lnTo>
                  <a:pt x="0" y="0"/>
                </a:lnTo>
                <a:lnTo>
                  <a:pt x="0" y="638755"/>
                </a:lnTo>
                <a:lnTo>
                  <a:pt x="341444" y="638755"/>
                </a:lnTo>
                <a:lnTo>
                  <a:pt x="3414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333922">
            <a:off x="1991815" y="1548285"/>
            <a:ext cx="182511" cy="341433"/>
          </a:xfrm>
          <a:custGeom>
            <a:avLst/>
            <a:gdLst/>
            <a:ahLst/>
            <a:cxnLst/>
            <a:rect l="l" t="t" r="r" b="b"/>
            <a:pathLst>
              <a:path w="182511" h="341433">
                <a:moveTo>
                  <a:pt x="0" y="0"/>
                </a:moveTo>
                <a:lnTo>
                  <a:pt x="182511" y="0"/>
                </a:lnTo>
                <a:lnTo>
                  <a:pt x="182511" y="341432"/>
                </a:lnTo>
                <a:lnTo>
                  <a:pt x="0" y="3414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81417" y="6761239"/>
            <a:ext cx="1542466" cy="936698"/>
          </a:xfrm>
          <a:custGeom>
            <a:avLst/>
            <a:gdLst/>
            <a:ahLst/>
            <a:cxnLst/>
            <a:rect l="l" t="t" r="r" b="b"/>
            <a:pathLst>
              <a:path w="1542466" h="936698">
                <a:moveTo>
                  <a:pt x="0" y="0"/>
                </a:moveTo>
                <a:lnTo>
                  <a:pt x="1542466" y="0"/>
                </a:lnTo>
                <a:lnTo>
                  <a:pt x="1542466" y="936698"/>
                </a:lnTo>
                <a:lnTo>
                  <a:pt x="0" y="936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127619">
            <a:off x="4895390" y="2265859"/>
            <a:ext cx="413722" cy="459054"/>
          </a:xfrm>
          <a:custGeom>
            <a:avLst/>
            <a:gdLst/>
            <a:ahLst/>
            <a:cxnLst/>
            <a:rect l="l" t="t" r="r" b="b"/>
            <a:pathLst>
              <a:path w="413722" h="459054">
                <a:moveTo>
                  <a:pt x="0" y="0"/>
                </a:moveTo>
                <a:lnTo>
                  <a:pt x="413722" y="0"/>
                </a:lnTo>
                <a:lnTo>
                  <a:pt x="413722" y="459053"/>
                </a:lnTo>
                <a:lnTo>
                  <a:pt x="0" y="459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660441">
            <a:off x="8974408" y="4541867"/>
            <a:ext cx="1085355" cy="301926"/>
          </a:xfrm>
          <a:custGeom>
            <a:avLst/>
            <a:gdLst/>
            <a:ahLst/>
            <a:cxnLst/>
            <a:rect l="l" t="t" r="r" b="b"/>
            <a:pathLst>
              <a:path w="1085355" h="301926">
                <a:moveTo>
                  <a:pt x="0" y="0"/>
                </a:moveTo>
                <a:lnTo>
                  <a:pt x="1085354" y="0"/>
                </a:lnTo>
                <a:lnTo>
                  <a:pt x="1085354" y="301926"/>
                </a:lnTo>
                <a:lnTo>
                  <a:pt x="0" y="3019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161" y="7126973"/>
            <a:ext cx="1843267" cy="62484"/>
          </a:xfrm>
          <a:custGeom>
            <a:avLst/>
            <a:gdLst/>
            <a:ahLst/>
            <a:cxnLst/>
            <a:rect l="l" t="t" r="r" b="b"/>
            <a:pathLst>
              <a:path w="1843267" h="62484">
                <a:moveTo>
                  <a:pt x="0" y="0"/>
                </a:moveTo>
                <a:lnTo>
                  <a:pt x="1843267" y="0"/>
                </a:lnTo>
                <a:lnTo>
                  <a:pt x="1843267" y="62483"/>
                </a:lnTo>
                <a:lnTo>
                  <a:pt x="0" y="624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463593" y="901140"/>
            <a:ext cx="1824374" cy="335021"/>
            <a:chOff x="0" y="0"/>
            <a:chExt cx="2432499" cy="4466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2499" cy="446695"/>
            </a:xfrm>
            <a:custGeom>
              <a:avLst/>
              <a:gdLst/>
              <a:ahLst/>
              <a:cxnLst/>
              <a:rect l="l" t="t" r="r" b="b"/>
              <a:pathLst>
                <a:path w="2432499" h="446695">
                  <a:moveTo>
                    <a:pt x="0" y="0"/>
                  </a:moveTo>
                  <a:lnTo>
                    <a:pt x="2432499" y="0"/>
                  </a:lnTo>
                  <a:lnTo>
                    <a:pt x="2432499" y="446695"/>
                  </a:lnTo>
                  <a:lnTo>
                    <a:pt x="0" y="44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78487" y="143165"/>
              <a:ext cx="2075524" cy="190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8"/>
                </a:lnSpc>
              </a:pPr>
              <a:r>
                <a:rPr lang="en-US" sz="1000" b="1" dirty="0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À </a:t>
              </a:r>
              <a:r>
                <a:rPr lang="en-US" sz="1000" b="1" dirty="0" err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l’époque</a:t>
              </a:r>
              <a:r>
                <a:rPr lang="en-US" sz="1000" b="1" dirty="0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 antique</a:t>
              </a:r>
              <a:endParaRPr lang="en-US" sz="1016" b="1" dirty="0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980176" y="4565537"/>
            <a:ext cx="2030130" cy="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2086" b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Explications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9226" y="1635970"/>
            <a:ext cx="1824374" cy="335021"/>
            <a:chOff x="0" y="0"/>
            <a:chExt cx="2432499" cy="44669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2499" cy="446695"/>
            </a:xfrm>
            <a:custGeom>
              <a:avLst/>
              <a:gdLst/>
              <a:ahLst/>
              <a:cxnLst/>
              <a:rect l="l" t="t" r="r" b="b"/>
              <a:pathLst>
                <a:path w="2432499" h="446695">
                  <a:moveTo>
                    <a:pt x="0" y="0"/>
                  </a:moveTo>
                  <a:lnTo>
                    <a:pt x="2432499" y="0"/>
                  </a:lnTo>
                  <a:lnTo>
                    <a:pt x="2432499" y="446695"/>
                  </a:lnTo>
                  <a:lnTo>
                    <a:pt x="0" y="44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11449" y="143166"/>
              <a:ext cx="2209600" cy="17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8"/>
                </a:lnSpc>
              </a:pPr>
              <a:r>
                <a:rPr lang="en-US" sz="1016" b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À l’époque de Napoléon</a:t>
              </a:r>
            </a:p>
          </p:txBody>
        </p:sp>
      </p:grpSp>
      <p:sp>
        <p:nvSpPr>
          <p:cNvPr id="25" name="Freeform 25"/>
          <p:cNvSpPr/>
          <p:nvPr/>
        </p:nvSpPr>
        <p:spPr>
          <a:xfrm rot="-7816722" flipH="1">
            <a:off x="8017622" y="4537220"/>
            <a:ext cx="405519" cy="354645"/>
          </a:xfrm>
          <a:custGeom>
            <a:avLst/>
            <a:gdLst/>
            <a:ahLst/>
            <a:cxnLst/>
            <a:rect l="l" t="t" r="r" b="b"/>
            <a:pathLst>
              <a:path w="405519" h="354645">
                <a:moveTo>
                  <a:pt x="405519" y="0"/>
                </a:moveTo>
                <a:lnTo>
                  <a:pt x="0" y="0"/>
                </a:lnTo>
                <a:lnTo>
                  <a:pt x="0" y="354645"/>
                </a:lnTo>
                <a:lnTo>
                  <a:pt x="405519" y="354645"/>
                </a:lnTo>
                <a:lnTo>
                  <a:pt x="405519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20934" y="2088388"/>
            <a:ext cx="2152117" cy="1912617"/>
            <a:chOff x="0" y="0"/>
            <a:chExt cx="797080" cy="7083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7080" cy="708377"/>
            </a:xfrm>
            <a:custGeom>
              <a:avLst/>
              <a:gdLst/>
              <a:ahLst/>
              <a:cxnLst/>
              <a:rect l="l" t="t" r="r" b="b"/>
              <a:pathLst>
                <a:path w="797080" h="708377">
                  <a:moveTo>
                    <a:pt x="129505" y="0"/>
                  </a:moveTo>
                  <a:lnTo>
                    <a:pt x="667576" y="0"/>
                  </a:lnTo>
                  <a:cubicBezTo>
                    <a:pt x="701922" y="0"/>
                    <a:pt x="734862" y="13644"/>
                    <a:pt x="759149" y="37931"/>
                  </a:cubicBezTo>
                  <a:cubicBezTo>
                    <a:pt x="783436" y="62218"/>
                    <a:pt x="797080" y="95158"/>
                    <a:pt x="797080" y="129505"/>
                  </a:cubicBezTo>
                  <a:lnTo>
                    <a:pt x="797080" y="578872"/>
                  </a:lnTo>
                  <a:cubicBezTo>
                    <a:pt x="797080" y="613219"/>
                    <a:pt x="783436" y="646159"/>
                    <a:pt x="759149" y="670446"/>
                  </a:cubicBezTo>
                  <a:cubicBezTo>
                    <a:pt x="734862" y="694732"/>
                    <a:pt x="701922" y="708377"/>
                    <a:pt x="667576" y="708377"/>
                  </a:cubicBezTo>
                  <a:lnTo>
                    <a:pt x="129505" y="708377"/>
                  </a:lnTo>
                  <a:cubicBezTo>
                    <a:pt x="95158" y="708377"/>
                    <a:pt x="62218" y="694732"/>
                    <a:pt x="37931" y="670446"/>
                  </a:cubicBezTo>
                  <a:cubicBezTo>
                    <a:pt x="13644" y="646159"/>
                    <a:pt x="0" y="613219"/>
                    <a:pt x="0" y="578872"/>
                  </a:cubicBezTo>
                  <a:lnTo>
                    <a:pt x="0" y="129505"/>
                  </a:lnTo>
                  <a:cubicBezTo>
                    <a:pt x="0" y="95158"/>
                    <a:pt x="13644" y="62218"/>
                    <a:pt x="37931" y="37931"/>
                  </a:cubicBezTo>
                  <a:cubicBezTo>
                    <a:pt x="62218" y="13644"/>
                    <a:pt x="95158" y="0"/>
                    <a:pt x="1295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19050"/>
              <a:ext cx="797080" cy="689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388465" y="77424"/>
            <a:ext cx="2345286" cy="1502578"/>
            <a:chOff x="0" y="0"/>
            <a:chExt cx="868624" cy="55651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68624" cy="556510"/>
            </a:xfrm>
            <a:custGeom>
              <a:avLst/>
              <a:gdLst/>
              <a:ahLst/>
              <a:cxnLst/>
              <a:rect l="l" t="t" r="r" b="b"/>
              <a:pathLst>
                <a:path w="868624" h="556510">
                  <a:moveTo>
                    <a:pt x="118838" y="0"/>
                  </a:moveTo>
                  <a:lnTo>
                    <a:pt x="749786" y="0"/>
                  </a:lnTo>
                  <a:cubicBezTo>
                    <a:pt x="815419" y="0"/>
                    <a:pt x="868624" y="53206"/>
                    <a:pt x="868624" y="118838"/>
                  </a:cubicBezTo>
                  <a:lnTo>
                    <a:pt x="868624" y="437672"/>
                  </a:lnTo>
                  <a:cubicBezTo>
                    <a:pt x="868624" y="469190"/>
                    <a:pt x="856104" y="499417"/>
                    <a:pt x="833818" y="521704"/>
                  </a:cubicBezTo>
                  <a:cubicBezTo>
                    <a:pt x="811531" y="543990"/>
                    <a:pt x="781304" y="556510"/>
                    <a:pt x="749786" y="556510"/>
                  </a:cubicBezTo>
                  <a:lnTo>
                    <a:pt x="118838" y="556510"/>
                  </a:lnTo>
                  <a:cubicBezTo>
                    <a:pt x="87320" y="556510"/>
                    <a:pt x="57093" y="543990"/>
                    <a:pt x="34807" y="521704"/>
                  </a:cubicBezTo>
                  <a:cubicBezTo>
                    <a:pt x="12520" y="499417"/>
                    <a:pt x="0" y="469190"/>
                    <a:pt x="0" y="437672"/>
                  </a:cubicBezTo>
                  <a:lnTo>
                    <a:pt x="0" y="118838"/>
                  </a:lnTo>
                  <a:cubicBezTo>
                    <a:pt x="0" y="53206"/>
                    <a:pt x="53206" y="0"/>
                    <a:pt x="1188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19050"/>
              <a:ext cx="868624" cy="537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rot="9879852" flipH="1">
            <a:off x="2008104" y="1252605"/>
            <a:ext cx="166218" cy="310952"/>
          </a:xfrm>
          <a:custGeom>
            <a:avLst/>
            <a:gdLst/>
            <a:ahLst/>
            <a:cxnLst/>
            <a:rect l="l" t="t" r="r" b="b"/>
            <a:pathLst>
              <a:path w="166218" h="310952">
                <a:moveTo>
                  <a:pt x="166218" y="0"/>
                </a:moveTo>
                <a:lnTo>
                  <a:pt x="0" y="0"/>
                </a:lnTo>
                <a:lnTo>
                  <a:pt x="0" y="310953"/>
                </a:lnTo>
                <a:lnTo>
                  <a:pt x="166218" y="310953"/>
                </a:lnTo>
                <a:lnTo>
                  <a:pt x="1662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20934" y="4714542"/>
            <a:ext cx="3369036" cy="2248718"/>
            <a:chOff x="0" y="0"/>
            <a:chExt cx="1247791" cy="83285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47791" cy="832859"/>
            </a:xfrm>
            <a:custGeom>
              <a:avLst/>
              <a:gdLst/>
              <a:ahLst/>
              <a:cxnLst/>
              <a:rect l="l" t="t" r="r" b="b"/>
              <a:pathLst>
                <a:path w="1247791" h="832859">
                  <a:moveTo>
                    <a:pt x="82727" y="0"/>
                  </a:moveTo>
                  <a:lnTo>
                    <a:pt x="1165064" y="0"/>
                  </a:lnTo>
                  <a:cubicBezTo>
                    <a:pt x="1210753" y="0"/>
                    <a:pt x="1247791" y="37038"/>
                    <a:pt x="1247791" y="82727"/>
                  </a:cubicBezTo>
                  <a:lnTo>
                    <a:pt x="1247791" y="750132"/>
                  </a:lnTo>
                  <a:cubicBezTo>
                    <a:pt x="1247791" y="795821"/>
                    <a:pt x="1210753" y="832859"/>
                    <a:pt x="1165064" y="832859"/>
                  </a:cubicBezTo>
                  <a:lnTo>
                    <a:pt x="82727" y="832859"/>
                  </a:lnTo>
                  <a:cubicBezTo>
                    <a:pt x="37038" y="832859"/>
                    <a:pt x="0" y="795821"/>
                    <a:pt x="0" y="750132"/>
                  </a:cubicBezTo>
                  <a:lnTo>
                    <a:pt x="0" y="82727"/>
                  </a:lnTo>
                  <a:cubicBezTo>
                    <a:pt x="0" y="37038"/>
                    <a:pt x="37038" y="0"/>
                    <a:pt x="827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19050"/>
              <a:ext cx="1247791" cy="813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3081417" y="5936526"/>
            <a:ext cx="276762" cy="276762"/>
          </a:xfrm>
          <a:custGeom>
            <a:avLst/>
            <a:gdLst/>
            <a:ahLst/>
            <a:cxnLst/>
            <a:rect l="l" t="t" r="r" b="b"/>
            <a:pathLst>
              <a:path w="276762" h="276762">
                <a:moveTo>
                  <a:pt x="0" y="0"/>
                </a:moveTo>
                <a:lnTo>
                  <a:pt x="276761" y="0"/>
                </a:lnTo>
                <a:lnTo>
                  <a:pt x="276761" y="276762"/>
                </a:lnTo>
                <a:lnTo>
                  <a:pt x="0" y="27676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524528" y="4979371"/>
            <a:ext cx="3117297" cy="2250217"/>
            <a:chOff x="0" y="0"/>
            <a:chExt cx="1154554" cy="83341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54554" cy="833414"/>
            </a:xfrm>
            <a:custGeom>
              <a:avLst/>
              <a:gdLst/>
              <a:ahLst/>
              <a:cxnLst/>
              <a:rect l="l" t="t" r="r" b="b"/>
              <a:pathLst>
                <a:path w="1154554" h="833414">
                  <a:moveTo>
                    <a:pt x="89407" y="0"/>
                  </a:moveTo>
                  <a:lnTo>
                    <a:pt x="1065147" y="0"/>
                  </a:lnTo>
                  <a:cubicBezTo>
                    <a:pt x="1088859" y="0"/>
                    <a:pt x="1111600" y="9420"/>
                    <a:pt x="1128368" y="26187"/>
                  </a:cubicBezTo>
                  <a:cubicBezTo>
                    <a:pt x="1145135" y="42954"/>
                    <a:pt x="1154554" y="65695"/>
                    <a:pt x="1154554" y="89407"/>
                  </a:cubicBezTo>
                  <a:lnTo>
                    <a:pt x="1154554" y="744007"/>
                  </a:lnTo>
                  <a:cubicBezTo>
                    <a:pt x="1154554" y="767719"/>
                    <a:pt x="1145135" y="790460"/>
                    <a:pt x="1128368" y="807227"/>
                  </a:cubicBezTo>
                  <a:cubicBezTo>
                    <a:pt x="1111600" y="823994"/>
                    <a:pt x="1088859" y="833414"/>
                    <a:pt x="1065147" y="833414"/>
                  </a:cubicBezTo>
                  <a:lnTo>
                    <a:pt x="89407" y="833414"/>
                  </a:lnTo>
                  <a:cubicBezTo>
                    <a:pt x="40029" y="833414"/>
                    <a:pt x="0" y="793385"/>
                    <a:pt x="0" y="744007"/>
                  </a:cubicBezTo>
                  <a:lnTo>
                    <a:pt x="0" y="89407"/>
                  </a:lnTo>
                  <a:cubicBezTo>
                    <a:pt x="0" y="65695"/>
                    <a:pt x="9420" y="42954"/>
                    <a:pt x="26187" y="26187"/>
                  </a:cubicBezTo>
                  <a:cubicBezTo>
                    <a:pt x="42954" y="9420"/>
                    <a:pt x="65695" y="0"/>
                    <a:pt x="894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19050"/>
              <a:ext cx="1154554" cy="814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 rot="-7157463">
            <a:off x="5372325" y="209285"/>
            <a:ext cx="413722" cy="459054"/>
          </a:xfrm>
          <a:custGeom>
            <a:avLst/>
            <a:gdLst/>
            <a:ahLst/>
            <a:cxnLst/>
            <a:rect l="l" t="t" r="r" b="b"/>
            <a:pathLst>
              <a:path w="413722" h="459054">
                <a:moveTo>
                  <a:pt x="0" y="0"/>
                </a:moveTo>
                <a:lnTo>
                  <a:pt x="413722" y="0"/>
                </a:lnTo>
                <a:lnTo>
                  <a:pt x="413722" y="459054"/>
                </a:lnTo>
                <a:lnTo>
                  <a:pt x="0" y="4590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10645580" flipH="1">
            <a:off x="9523783" y="4190633"/>
            <a:ext cx="274424" cy="304493"/>
          </a:xfrm>
          <a:custGeom>
            <a:avLst/>
            <a:gdLst/>
            <a:ahLst/>
            <a:cxnLst/>
            <a:rect l="l" t="t" r="r" b="b"/>
            <a:pathLst>
              <a:path w="274424" h="304493">
                <a:moveTo>
                  <a:pt x="274424" y="0"/>
                </a:moveTo>
                <a:lnTo>
                  <a:pt x="0" y="0"/>
                </a:lnTo>
                <a:lnTo>
                  <a:pt x="0" y="304493"/>
                </a:lnTo>
                <a:lnTo>
                  <a:pt x="274424" y="304493"/>
                </a:lnTo>
                <a:lnTo>
                  <a:pt x="27442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10724793">
            <a:off x="5432223" y="4091672"/>
            <a:ext cx="365468" cy="405513"/>
          </a:xfrm>
          <a:custGeom>
            <a:avLst/>
            <a:gdLst/>
            <a:ahLst/>
            <a:cxnLst/>
            <a:rect l="l" t="t" r="r" b="b"/>
            <a:pathLst>
              <a:path w="365468" h="405513">
                <a:moveTo>
                  <a:pt x="0" y="0"/>
                </a:moveTo>
                <a:lnTo>
                  <a:pt x="365469" y="0"/>
                </a:lnTo>
                <a:lnTo>
                  <a:pt x="365469" y="405513"/>
                </a:lnTo>
                <a:lnTo>
                  <a:pt x="0" y="4055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333555">
            <a:off x="2522100" y="2489562"/>
            <a:ext cx="3173675" cy="2066856"/>
          </a:xfrm>
          <a:custGeom>
            <a:avLst/>
            <a:gdLst/>
            <a:ahLst/>
            <a:cxnLst/>
            <a:rect l="l" t="t" r="r" b="b"/>
            <a:pathLst>
              <a:path w="3173675" h="2066856">
                <a:moveTo>
                  <a:pt x="0" y="0"/>
                </a:moveTo>
                <a:lnTo>
                  <a:pt x="3173676" y="0"/>
                </a:lnTo>
                <a:lnTo>
                  <a:pt x="3173676" y="2066856"/>
                </a:lnTo>
                <a:lnTo>
                  <a:pt x="0" y="206685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3081417" y="5292388"/>
            <a:ext cx="276762" cy="276762"/>
          </a:xfrm>
          <a:custGeom>
            <a:avLst/>
            <a:gdLst/>
            <a:ahLst/>
            <a:cxnLst/>
            <a:rect l="l" t="t" r="r" b="b"/>
            <a:pathLst>
              <a:path w="276762" h="276762">
                <a:moveTo>
                  <a:pt x="0" y="0"/>
                </a:moveTo>
                <a:lnTo>
                  <a:pt x="276761" y="0"/>
                </a:lnTo>
                <a:lnTo>
                  <a:pt x="276761" y="276761"/>
                </a:lnTo>
                <a:lnTo>
                  <a:pt x="0" y="27676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3081417" y="5614457"/>
            <a:ext cx="276762" cy="276762"/>
          </a:xfrm>
          <a:custGeom>
            <a:avLst/>
            <a:gdLst/>
            <a:ahLst/>
            <a:cxnLst/>
            <a:rect l="l" t="t" r="r" b="b"/>
            <a:pathLst>
              <a:path w="276762" h="276762">
                <a:moveTo>
                  <a:pt x="0" y="0"/>
                </a:moveTo>
                <a:lnTo>
                  <a:pt x="276761" y="0"/>
                </a:lnTo>
                <a:lnTo>
                  <a:pt x="276761" y="276761"/>
                </a:lnTo>
                <a:lnTo>
                  <a:pt x="0" y="27676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081417" y="6258595"/>
            <a:ext cx="276762" cy="276762"/>
          </a:xfrm>
          <a:custGeom>
            <a:avLst/>
            <a:gdLst/>
            <a:ahLst/>
            <a:cxnLst/>
            <a:rect l="l" t="t" r="r" b="b"/>
            <a:pathLst>
              <a:path w="276762" h="276762">
                <a:moveTo>
                  <a:pt x="0" y="0"/>
                </a:moveTo>
                <a:lnTo>
                  <a:pt x="276761" y="0"/>
                </a:lnTo>
                <a:lnTo>
                  <a:pt x="276761" y="276762"/>
                </a:lnTo>
                <a:lnTo>
                  <a:pt x="0" y="27676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3081417" y="6580664"/>
            <a:ext cx="276762" cy="276762"/>
          </a:xfrm>
          <a:custGeom>
            <a:avLst/>
            <a:gdLst/>
            <a:ahLst/>
            <a:cxnLst/>
            <a:rect l="l" t="t" r="r" b="b"/>
            <a:pathLst>
              <a:path w="276762" h="276762">
                <a:moveTo>
                  <a:pt x="0" y="0"/>
                </a:moveTo>
                <a:lnTo>
                  <a:pt x="276761" y="0"/>
                </a:lnTo>
                <a:lnTo>
                  <a:pt x="276761" y="276762"/>
                </a:lnTo>
                <a:lnTo>
                  <a:pt x="0" y="27676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269690" flipH="1">
            <a:off x="-984508" y="-558040"/>
            <a:ext cx="2067467" cy="1210408"/>
          </a:xfrm>
          <a:custGeom>
            <a:avLst/>
            <a:gdLst/>
            <a:ahLst/>
            <a:cxnLst/>
            <a:rect l="l" t="t" r="r" b="b"/>
            <a:pathLst>
              <a:path w="2067467" h="1210408">
                <a:moveTo>
                  <a:pt x="2067467" y="0"/>
                </a:moveTo>
                <a:lnTo>
                  <a:pt x="0" y="0"/>
                </a:lnTo>
                <a:lnTo>
                  <a:pt x="0" y="1210408"/>
                </a:lnTo>
                <a:lnTo>
                  <a:pt x="2067467" y="1210408"/>
                </a:lnTo>
                <a:lnTo>
                  <a:pt x="2067467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5880573" y="105999"/>
            <a:ext cx="2590241" cy="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2086" b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Expérimentations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397372" y="5058433"/>
            <a:ext cx="1556643" cy="13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"/>
              </a:lnSpc>
            </a:pPr>
            <a:r>
              <a:rPr lang="en-US" sz="1019" b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Prototype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2736031" y="2861143"/>
            <a:ext cx="2796664" cy="1188151"/>
            <a:chOff x="0" y="-104775"/>
            <a:chExt cx="3728886" cy="1584201"/>
          </a:xfrm>
        </p:grpSpPr>
        <p:sp>
          <p:nvSpPr>
            <p:cNvPr id="52" name="TextBox 52"/>
            <p:cNvSpPr txBox="1"/>
            <p:nvPr/>
          </p:nvSpPr>
          <p:spPr>
            <a:xfrm>
              <a:off x="76459" y="-104775"/>
              <a:ext cx="3239569" cy="1227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47"/>
                </a:lnSpc>
                <a:spcBef>
                  <a:spcPct val="0"/>
                </a:spcBef>
              </a:pPr>
              <a:r>
                <a:rPr lang="en-US" sz="5533" b="1">
                  <a:solidFill>
                    <a:srgbClr val="C96868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Curule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827538"/>
              <a:ext cx="3728886" cy="651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67"/>
                </a:lnSpc>
                <a:spcBef>
                  <a:spcPct val="0"/>
                </a:spcBef>
              </a:pPr>
              <a:r>
                <a:rPr lang="en-US" sz="2834" b="1" dirty="0">
                  <a:solidFill>
                    <a:srgbClr val="C96868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Contemporain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2287967" y="1759049"/>
            <a:ext cx="2030130" cy="59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2050" b="1" dirty="0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Qu’est ce </a:t>
            </a:r>
            <a:r>
              <a:rPr lang="en-US" sz="2050" b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qu’un curule ?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4218" y="4086065"/>
            <a:ext cx="2030130" cy="56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2086" b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Sources d’inspiration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323930" y="5074801"/>
            <a:ext cx="1556643" cy="13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"/>
              </a:lnSpc>
            </a:pPr>
            <a:r>
              <a:rPr lang="en-US" sz="1019" b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Fonctionnalité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4953" y="4979371"/>
            <a:ext cx="2035276" cy="2250217"/>
            <a:chOff x="0" y="0"/>
            <a:chExt cx="753806" cy="833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3806" cy="833414"/>
            </a:xfrm>
            <a:custGeom>
              <a:avLst/>
              <a:gdLst/>
              <a:ahLst/>
              <a:cxnLst/>
              <a:rect l="l" t="t" r="r" b="b"/>
              <a:pathLst>
                <a:path w="753806" h="833414">
                  <a:moveTo>
                    <a:pt x="136939" y="0"/>
                  </a:moveTo>
                  <a:lnTo>
                    <a:pt x="616867" y="0"/>
                  </a:lnTo>
                  <a:cubicBezTo>
                    <a:pt x="653185" y="0"/>
                    <a:pt x="688016" y="14427"/>
                    <a:pt x="713697" y="40109"/>
                  </a:cubicBezTo>
                  <a:cubicBezTo>
                    <a:pt x="739378" y="65790"/>
                    <a:pt x="753806" y="100621"/>
                    <a:pt x="753806" y="136939"/>
                  </a:cubicBezTo>
                  <a:lnTo>
                    <a:pt x="753806" y="696475"/>
                  </a:lnTo>
                  <a:cubicBezTo>
                    <a:pt x="753806" y="732793"/>
                    <a:pt x="739378" y="767624"/>
                    <a:pt x="713697" y="793305"/>
                  </a:cubicBezTo>
                  <a:cubicBezTo>
                    <a:pt x="688016" y="818986"/>
                    <a:pt x="653185" y="833414"/>
                    <a:pt x="616867" y="833414"/>
                  </a:cubicBezTo>
                  <a:lnTo>
                    <a:pt x="136939" y="833414"/>
                  </a:lnTo>
                  <a:cubicBezTo>
                    <a:pt x="61310" y="833414"/>
                    <a:pt x="0" y="772104"/>
                    <a:pt x="0" y="696475"/>
                  </a:cubicBezTo>
                  <a:lnTo>
                    <a:pt x="0" y="136939"/>
                  </a:lnTo>
                  <a:cubicBezTo>
                    <a:pt x="0" y="100621"/>
                    <a:pt x="14427" y="65790"/>
                    <a:pt x="40109" y="40109"/>
                  </a:cubicBezTo>
                  <a:cubicBezTo>
                    <a:pt x="65790" y="14427"/>
                    <a:pt x="100621" y="0"/>
                    <a:pt x="1369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753806" cy="814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 lang="fr-FR" noProof="1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95776" y="389158"/>
            <a:ext cx="3946049" cy="3966970"/>
            <a:chOff x="0" y="0"/>
            <a:chExt cx="1461500" cy="1469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1500" cy="1469248"/>
            </a:xfrm>
            <a:custGeom>
              <a:avLst/>
              <a:gdLst/>
              <a:ahLst/>
              <a:cxnLst/>
              <a:rect l="l" t="t" r="r" b="b"/>
              <a:pathLst>
                <a:path w="1461500" h="1469248">
                  <a:moveTo>
                    <a:pt x="70630" y="0"/>
                  </a:moveTo>
                  <a:lnTo>
                    <a:pt x="1390870" y="0"/>
                  </a:lnTo>
                  <a:cubicBezTo>
                    <a:pt x="1409602" y="0"/>
                    <a:pt x="1427567" y="7441"/>
                    <a:pt x="1440813" y="20687"/>
                  </a:cubicBezTo>
                  <a:cubicBezTo>
                    <a:pt x="1454058" y="33933"/>
                    <a:pt x="1461500" y="51898"/>
                    <a:pt x="1461500" y="70630"/>
                  </a:cubicBezTo>
                  <a:lnTo>
                    <a:pt x="1461500" y="1398618"/>
                  </a:lnTo>
                  <a:cubicBezTo>
                    <a:pt x="1461500" y="1417350"/>
                    <a:pt x="1454058" y="1435315"/>
                    <a:pt x="1440813" y="1448561"/>
                  </a:cubicBezTo>
                  <a:cubicBezTo>
                    <a:pt x="1427567" y="1461807"/>
                    <a:pt x="1409602" y="1469248"/>
                    <a:pt x="1390870" y="1469248"/>
                  </a:cubicBezTo>
                  <a:lnTo>
                    <a:pt x="70630" y="1469248"/>
                  </a:lnTo>
                  <a:cubicBezTo>
                    <a:pt x="51898" y="1469248"/>
                    <a:pt x="33933" y="1461807"/>
                    <a:pt x="20687" y="1448561"/>
                  </a:cubicBezTo>
                  <a:cubicBezTo>
                    <a:pt x="7441" y="1435315"/>
                    <a:pt x="0" y="1417350"/>
                    <a:pt x="0" y="1398618"/>
                  </a:cubicBezTo>
                  <a:lnTo>
                    <a:pt x="0" y="70630"/>
                  </a:lnTo>
                  <a:cubicBezTo>
                    <a:pt x="0" y="51898"/>
                    <a:pt x="7441" y="33933"/>
                    <a:pt x="20687" y="20687"/>
                  </a:cubicBezTo>
                  <a:cubicBezTo>
                    <a:pt x="33933" y="7441"/>
                    <a:pt x="51898" y="0"/>
                    <a:pt x="70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461500" cy="145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 lang="fr-FR" noProof="1"/>
            </a:p>
          </p:txBody>
        </p:sp>
      </p:grpSp>
      <p:sp>
        <p:nvSpPr>
          <p:cNvPr id="8" name="Freeform 8"/>
          <p:cNvSpPr/>
          <p:nvPr/>
        </p:nvSpPr>
        <p:spPr>
          <a:xfrm rot="2350182">
            <a:off x="2004516" y="1332593"/>
            <a:ext cx="182511" cy="341433"/>
          </a:xfrm>
          <a:custGeom>
            <a:avLst/>
            <a:gdLst/>
            <a:ahLst/>
            <a:cxnLst/>
            <a:rect l="l" t="t" r="r" b="b"/>
            <a:pathLst>
              <a:path w="182511" h="341433">
                <a:moveTo>
                  <a:pt x="0" y="0"/>
                </a:moveTo>
                <a:lnTo>
                  <a:pt x="182511" y="0"/>
                </a:lnTo>
                <a:lnTo>
                  <a:pt x="182511" y="341432"/>
                </a:lnTo>
                <a:lnTo>
                  <a:pt x="0" y="34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5001" y="1635329"/>
            <a:ext cx="1824374" cy="335021"/>
            <a:chOff x="0" y="0"/>
            <a:chExt cx="2432499" cy="4466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2499" cy="446695"/>
            </a:xfrm>
            <a:custGeom>
              <a:avLst/>
              <a:gdLst/>
              <a:ahLst/>
              <a:cxnLst/>
              <a:rect l="l" t="t" r="r" b="b"/>
              <a:pathLst>
                <a:path w="2432499" h="446695">
                  <a:moveTo>
                    <a:pt x="0" y="0"/>
                  </a:moveTo>
                  <a:lnTo>
                    <a:pt x="2432499" y="0"/>
                  </a:lnTo>
                  <a:lnTo>
                    <a:pt x="2432499" y="446695"/>
                  </a:lnTo>
                  <a:lnTo>
                    <a:pt x="0" y="44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78487" y="143166"/>
              <a:ext cx="2075524" cy="17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8"/>
                </a:lnSpc>
              </a:pPr>
              <a:r>
                <a:rPr lang="fr-FR" sz="1016" b="1" noProof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À l’époque Antique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798913" y="1154710"/>
            <a:ext cx="1824374" cy="335021"/>
            <a:chOff x="0" y="0"/>
            <a:chExt cx="2432499" cy="4466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2499" cy="446695"/>
            </a:xfrm>
            <a:custGeom>
              <a:avLst/>
              <a:gdLst/>
              <a:ahLst/>
              <a:cxnLst/>
              <a:rect l="l" t="t" r="r" b="b"/>
              <a:pathLst>
                <a:path w="2432499" h="446695">
                  <a:moveTo>
                    <a:pt x="0" y="0"/>
                  </a:moveTo>
                  <a:lnTo>
                    <a:pt x="2432499" y="0"/>
                  </a:lnTo>
                  <a:lnTo>
                    <a:pt x="2432499" y="446695"/>
                  </a:lnTo>
                  <a:lnTo>
                    <a:pt x="0" y="44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11449" y="143166"/>
              <a:ext cx="2209600" cy="17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8"/>
                </a:lnSpc>
              </a:pPr>
              <a:r>
                <a:rPr lang="fr-FR" sz="1016" b="1" noProof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À l’époque de Napoléon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71170" y="1528443"/>
            <a:ext cx="2152117" cy="1912617"/>
            <a:chOff x="0" y="0"/>
            <a:chExt cx="797080" cy="7083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97080" cy="708377"/>
            </a:xfrm>
            <a:custGeom>
              <a:avLst/>
              <a:gdLst/>
              <a:ahLst/>
              <a:cxnLst/>
              <a:rect l="l" t="t" r="r" b="b"/>
              <a:pathLst>
                <a:path w="797080" h="708377">
                  <a:moveTo>
                    <a:pt x="129505" y="0"/>
                  </a:moveTo>
                  <a:lnTo>
                    <a:pt x="667576" y="0"/>
                  </a:lnTo>
                  <a:cubicBezTo>
                    <a:pt x="701922" y="0"/>
                    <a:pt x="734862" y="13644"/>
                    <a:pt x="759149" y="37931"/>
                  </a:cubicBezTo>
                  <a:cubicBezTo>
                    <a:pt x="783436" y="62218"/>
                    <a:pt x="797080" y="95158"/>
                    <a:pt x="797080" y="129505"/>
                  </a:cubicBezTo>
                  <a:lnTo>
                    <a:pt x="797080" y="578872"/>
                  </a:lnTo>
                  <a:cubicBezTo>
                    <a:pt x="797080" y="613219"/>
                    <a:pt x="783436" y="646159"/>
                    <a:pt x="759149" y="670446"/>
                  </a:cubicBezTo>
                  <a:cubicBezTo>
                    <a:pt x="734862" y="694732"/>
                    <a:pt x="701922" y="708377"/>
                    <a:pt x="667576" y="708377"/>
                  </a:cubicBezTo>
                  <a:lnTo>
                    <a:pt x="129505" y="708377"/>
                  </a:lnTo>
                  <a:cubicBezTo>
                    <a:pt x="95158" y="708377"/>
                    <a:pt x="62218" y="694732"/>
                    <a:pt x="37931" y="670446"/>
                  </a:cubicBezTo>
                  <a:cubicBezTo>
                    <a:pt x="13644" y="646159"/>
                    <a:pt x="0" y="613219"/>
                    <a:pt x="0" y="578872"/>
                  </a:cubicBezTo>
                  <a:lnTo>
                    <a:pt x="0" y="129505"/>
                  </a:lnTo>
                  <a:cubicBezTo>
                    <a:pt x="0" y="95158"/>
                    <a:pt x="13644" y="62218"/>
                    <a:pt x="37931" y="37931"/>
                  </a:cubicBezTo>
                  <a:cubicBezTo>
                    <a:pt x="62218" y="13644"/>
                    <a:pt x="95158" y="0"/>
                    <a:pt x="1295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797080" cy="689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 lang="fr-FR" noProof="1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799" y="2005532"/>
            <a:ext cx="2345286" cy="1502578"/>
            <a:chOff x="0" y="0"/>
            <a:chExt cx="868624" cy="5565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8624" cy="556510"/>
            </a:xfrm>
            <a:custGeom>
              <a:avLst/>
              <a:gdLst/>
              <a:ahLst/>
              <a:cxnLst/>
              <a:rect l="l" t="t" r="r" b="b"/>
              <a:pathLst>
                <a:path w="868624" h="556510">
                  <a:moveTo>
                    <a:pt x="118838" y="0"/>
                  </a:moveTo>
                  <a:lnTo>
                    <a:pt x="749786" y="0"/>
                  </a:lnTo>
                  <a:cubicBezTo>
                    <a:pt x="815419" y="0"/>
                    <a:pt x="868624" y="53206"/>
                    <a:pt x="868624" y="118838"/>
                  </a:cubicBezTo>
                  <a:lnTo>
                    <a:pt x="868624" y="437672"/>
                  </a:lnTo>
                  <a:cubicBezTo>
                    <a:pt x="868624" y="469190"/>
                    <a:pt x="856104" y="499417"/>
                    <a:pt x="833818" y="521704"/>
                  </a:cubicBezTo>
                  <a:cubicBezTo>
                    <a:pt x="811531" y="543990"/>
                    <a:pt x="781304" y="556510"/>
                    <a:pt x="749786" y="556510"/>
                  </a:cubicBezTo>
                  <a:lnTo>
                    <a:pt x="118838" y="556510"/>
                  </a:lnTo>
                  <a:cubicBezTo>
                    <a:pt x="87320" y="556510"/>
                    <a:pt x="57093" y="543990"/>
                    <a:pt x="34807" y="521704"/>
                  </a:cubicBezTo>
                  <a:cubicBezTo>
                    <a:pt x="12520" y="499417"/>
                    <a:pt x="0" y="469190"/>
                    <a:pt x="0" y="437672"/>
                  </a:cubicBezTo>
                  <a:lnTo>
                    <a:pt x="0" y="118838"/>
                  </a:lnTo>
                  <a:cubicBezTo>
                    <a:pt x="0" y="53206"/>
                    <a:pt x="53206" y="0"/>
                    <a:pt x="1188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868624" cy="537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 lang="fr-FR" noProof="1"/>
            </a:p>
          </p:txBody>
        </p:sp>
      </p:grpSp>
      <p:sp>
        <p:nvSpPr>
          <p:cNvPr id="21" name="Freeform 21"/>
          <p:cNvSpPr/>
          <p:nvPr/>
        </p:nvSpPr>
        <p:spPr>
          <a:xfrm rot="-6550800">
            <a:off x="2493931" y="1296320"/>
            <a:ext cx="166218" cy="310952"/>
          </a:xfrm>
          <a:custGeom>
            <a:avLst/>
            <a:gdLst/>
            <a:ahLst/>
            <a:cxnLst/>
            <a:rect l="l" t="t" r="r" b="b"/>
            <a:pathLst>
              <a:path w="166218" h="310952">
                <a:moveTo>
                  <a:pt x="0" y="0"/>
                </a:moveTo>
                <a:lnTo>
                  <a:pt x="166218" y="0"/>
                </a:lnTo>
                <a:lnTo>
                  <a:pt x="166218" y="310952"/>
                </a:lnTo>
                <a:lnTo>
                  <a:pt x="0" y="31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6524528" y="4979371"/>
            <a:ext cx="3117297" cy="2250217"/>
            <a:chOff x="0" y="0"/>
            <a:chExt cx="1154554" cy="83341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54554" cy="833414"/>
            </a:xfrm>
            <a:custGeom>
              <a:avLst/>
              <a:gdLst/>
              <a:ahLst/>
              <a:cxnLst/>
              <a:rect l="l" t="t" r="r" b="b"/>
              <a:pathLst>
                <a:path w="1154554" h="833414">
                  <a:moveTo>
                    <a:pt x="89407" y="0"/>
                  </a:moveTo>
                  <a:lnTo>
                    <a:pt x="1065147" y="0"/>
                  </a:lnTo>
                  <a:cubicBezTo>
                    <a:pt x="1088859" y="0"/>
                    <a:pt x="1111600" y="9420"/>
                    <a:pt x="1128368" y="26187"/>
                  </a:cubicBezTo>
                  <a:cubicBezTo>
                    <a:pt x="1145135" y="42954"/>
                    <a:pt x="1154554" y="65695"/>
                    <a:pt x="1154554" y="89407"/>
                  </a:cubicBezTo>
                  <a:lnTo>
                    <a:pt x="1154554" y="744007"/>
                  </a:lnTo>
                  <a:cubicBezTo>
                    <a:pt x="1154554" y="767719"/>
                    <a:pt x="1145135" y="790460"/>
                    <a:pt x="1128368" y="807227"/>
                  </a:cubicBezTo>
                  <a:cubicBezTo>
                    <a:pt x="1111600" y="823994"/>
                    <a:pt x="1088859" y="833414"/>
                    <a:pt x="1065147" y="833414"/>
                  </a:cubicBezTo>
                  <a:lnTo>
                    <a:pt x="89407" y="833414"/>
                  </a:lnTo>
                  <a:cubicBezTo>
                    <a:pt x="40029" y="833414"/>
                    <a:pt x="0" y="793385"/>
                    <a:pt x="0" y="744007"/>
                  </a:cubicBezTo>
                  <a:lnTo>
                    <a:pt x="0" y="89407"/>
                  </a:lnTo>
                  <a:cubicBezTo>
                    <a:pt x="0" y="65695"/>
                    <a:pt x="9420" y="42954"/>
                    <a:pt x="26187" y="26187"/>
                  </a:cubicBezTo>
                  <a:cubicBezTo>
                    <a:pt x="42954" y="9420"/>
                    <a:pt x="65695" y="0"/>
                    <a:pt x="894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1154554" cy="814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</a:pPr>
              <a:endParaRPr lang="fr-FR" noProof="1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0934" y="4980870"/>
            <a:ext cx="3369036" cy="2248718"/>
            <a:chOff x="0" y="0"/>
            <a:chExt cx="4492047" cy="299829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492047" cy="2998291"/>
              <a:chOff x="0" y="0"/>
              <a:chExt cx="1247791" cy="8328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47791" cy="832859"/>
              </a:xfrm>
              <a:custGeom>
                <a:avLst/>
                <a:gdLst/>
                <a:ahLst/>
                <a:cxnLst/>
                <a:rect l="l" t="t" r="r" b="b"/>
                <a:pathLst>
                  <a:path w="1247791" h="832859">
                    <a:moveTo>
                      <a:pt x="82727" y="0"/>
                    </a:moveTo>
                    <a:lnTo>
                      <a:pt x="1165064" y="0"/>
                    </a:lnTo>
                    <a:cubicBezTo>
                      <a:pt x="1210753" y="0"/>
                      <a:pt x="1247791" y="37038"/>
                      <a:pt x="1247791" y="82727"/>
                    </a:cubicBezTo>
                    <a:lnTo>
                      <a:pt x="1247791" y="750132"/>
                    </a:lnTo>
                    <a:cubicBezTo>
                      <a:pt x="1247791" y="795821"/>
                      <a:pt x="1210753" y="832859"/>
                      <a:pt x="1165064" y="832859"/>
                    </a:cubicBezTo>
                    <a:lnTo>
                      <a:pt x="82727" y="832859"/>
                    </a:lnTo>
                    <a:cubicBezTo>
                      <a:pt x="37038" y="832859"/>
                      <a:pt x="0" y="795821"/>
                      <a:pt x="0" y="750132"/>
                    </a:cubicBezTo>
                    <a:lnTo>
                      <a:pt x="0" y="82727"/>
                    </a:lnTo>
                    <a:cubicBezTo>
                      <a:pt x="0" y="37038"/>
                      <a:pt x="37038" y="0"/>
                      <a:pt x="8272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1247791" cy="813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98"/>
                  </a:lnSpc>
                </a:pPr>
                <a:endParaRPr lang="fr-FR" noProof="1"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3947310" y="1629312"/>
              <a:ext cx="369015" cy="369015"/>
            </a:xfrm>
            <a:custGeom>
              <a:avLst/>
              <a:gdLst/>
              <a:ahLst/>
              <a:cxnLst/>
              <a:rect l="l" t="t" r="r" b="b"/>
              <a:pathLst>
                <a:path w="369015" h="369015">
                  <a:moveTo>
                    <a:pt x="0" y="0"/>
                  </a:moveTo>
                  <a:lnTo>
                    <a:pt x="369016" y="0"/>
                  </a:lnTo>
                  <a:lnTo>
                    <a:pt x="369016" y="369015"/>
                  </a:lnTo>
                  <a:lnTo>
                    <a:pt x="0" y="36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3947310" y="770461"/>
              <a:ext cx="369015" cy="369015"/>
            </a:xfrm>
            <a:custGeom>
              <a:avLst/>
              <a:gdLst/>
              <a:ahLst/>
              <a:cxnLst/>
              <a:rect l="l" t="t" r="r" b="b"/>
              <a:pathLst>
                <a:path w="369015" h="369015">
                  <a:moveTo>
                    <a:pt x="0" y="0"/>
                  </a:moveTo>
                  <a:lnTo>
                    <a:pt x="369016" y="0"/>
                  </a:lnTo>
                  <a:lnTo>
                    <a:pt x="369016" y="369015"/>
                  </a:lnTo>
                  <a:lnTo>
                    <a:pt x="0" y="36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3947310" y="1199886"/>
              <a:ext cx="369015" cy="369015"/>
            </a:xfrm>
            <a:custGeom>
              <a:avLst/>
              <a:gdLst/>
              <a:ahLst/>
              <a:cxnLst/>
              <a:rect l="l" t="t" r="r" b="b"/>
              <a:pathLst>
                <a:path w="369015" h="369015">
                  <a:moveTo>
                    <a:pt x="0" y="0"/>
                  </a:moveTo>
                  <a:lnTo>
                    <a:pt x="369016" y="0"/>
                  </a:lnTo>
                  <a:lnTo>
                    <a:pt x="369016" y="369016"/>
                  </a:lnTo>
                  <a:lnTo>
                    <a:pt x="0" y="36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3947310" y="2058737"/>
              <a:ext cx="369015" cy="369015"/>
            </a:xfrm>
            <a:custGeom>
              <a:avLst/>
              <a:gdLst/>
              <a:ahLst/>
              <a:cxnLst/>
              <a:rect l="l" t="t" r="r" b="b"/>
              <a:pathLst>
                <a:path w="369015" h="369015">
                  <a:moveTo>
                    <a:pt x="0" y="0"/>
                  </a:moveTo>
                  <a:lnTo>
                    <a:pt x="369016" y="0"/>
                  </a:lnTo>
                  <a:lnTo>
                    <a:pt x="369016" y="369016"/>
                  </a:lnTo>
                  <a:lnTo>
                    <a:pt x="0" y="36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3947310" y="2488163"/>
              <a:ext cx="369015" cy="369015"/>
            </a:xfrm>
            <a:custGeom>
              <a:avLst/>
              <a:gdLst/>
              <a:ahLst/>
              <a:cxnLst/>
              <a:rect l="l" t="t" r="r" b="b"/>
              <a:pathLst>
                <a:path w="369015" h="369015">
                  <a:moveTo>
                    <a:pt x="0" y="0"/>
                  </a:moveTo>
                  <a:lnTo>
                    <a:pt x="369016" y="0"/>
                  </a:lnTo>
                  <a:lnTo>
                    <a:pt x="369016" y="369015"/>
                  </a:lnTo>
                  <a:lnTo>
                    <a:pt x="0" y="36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449128" y="265887"/>
            <a:ext cx="2174159" cy="931266"/>
            <a:chOff x="0" y="0"/>
            <a:chExt cx="2898879" cy="1241688"/>
          </a:xfrm>
        </p:grpSpPr>
        <p:sp>
          <p:nvSpPr>
            <p:cNvPr id="35" name="Freeform 35"/>
            <p:cNvSpPr/>
            <p:nvPr/>
          </p:nvSpPr>
          <p:spPr>
            <a:xfrm>
              <a:off x="0" y="195219"/>
              <a:ext cx="1100044" cy="1046468"/>
            </a:xfrm>
            <a:custGeom>
              <a:avLst/>
              <a:gdLst/>
              <a:ahLst/>
              <a:cxnLst/>
              <a:rect l="l" t="t" r="r" b="b"/>
              <a:pathLst>
                <a:path w="1100044" h="1046468">
                  <a:moveTo>
                    <a:pt x="0" y="0"/>
                  </a:moveTo>
                  <a:lnTo>
                    <a:pt x="1100044" y="0"/>
                  </a:lnTo>
                  <a:lnTo>
                    <a:pt x="1100044" y="1046469"/>
                  </a:lnTo>
                  <a:lnTo>
                    <a:pt x="0" y="1046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1100044" y="245601"/>
              <a:ext cx="1798835" cy="819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64"/>
                </a:lnSpc>
              </a:pPr>
              <a:r>
                <a:rPr lang="fr-FR" sz="800" b="1" noProof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Vocabulaire du siège :</a:t>
              </a:r>
            </a:p>
            <a:p>
              <a:pPr marL="172721" lvl="1" indent="-86360" algn="just">
                <a:lnSpc>
                  <a:spcPts val="864"/>
                </a:lnSpc>
                <a:buFont typeface="Arial"/>
                <a:buChar char="•"/>
              </a:pPr>
              <a:r>
                <a:rPr lang="fr-FR" sz="800" b="1" noProof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Dossier</a:t>
              </a:r>
            </a:p>
            <a:p>
              <a:pPr marL="172721" lvl="1" indent="-86360" algn="just">
                <a:lnSpc>
                  <a:spcPts val="864"/>
                </a:lnSpc>
                <a:buFont typeface="Arial"/>
                <a:buChar char="•"/>
              </a:pPr>
              <a:r>
                <a:rPr lang="fr-FR" sz="800" b="1" noProof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Accoudoirs</a:t>
              </a:r>
            </a:p>
            <a:p>
              <a:pPr marL="172721" lvl="1" indent="-86360" algn="just">
                <a:lnSpc>
                  <a:spcPts val="864"/>
                </a:lnSpc>
                <a:buFont typeface="Arial"/>
                <a:buChar char="•"/>
              </a:pPr>
              <a:r>
                <a:rPr lang="fr-FR" sz="800" b="1" noProof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Assise</a:t>
              </a:r>
            </a:p>
            <a:p>
              <a:pPr marL="172721" lvl="1" indent="-86360" algn="just">
                <a:lnSpc>
                  <a:spcPts val="864"/>
                </a:lnSpc>
                <a:buFont typeface="Arial"/>
                <a:buChar char="•"/>
              </a:pPr>
              <a:r>
                <a:rPr lang="fr-FR" sz="800" b="1" noProof="1">
                  <a:solidFill>
                    <a:srgbClr val="000000"/>
                  </a:solidFill>
                  <a:latin typeface="Shantell Sans Ultra-Bold"/>
                  <a:ea typeface="Shantell Sans Ultra-Bold"/>
                  <a:cs typeface="Shantell Sans Ultra-Bold"/>
                  <a:sym typeface="Shantell Sans Ultra-Bold"/>
                </a:rPr>
                <a:t>4 pieds qui forment le piètement</a:t>
              </a:r>
            </a:p>
          </p:txBody>
        </p:sp>
        <p:sp>
          <p:nvSpPr>
            <p:cNvPr id="37" name="Freeform 37"/>
            <p:cNvSpPr/>
            <p:nvPr/>
          </p:nvSpPr>
          <p:spPr>
            <a:xfrm flipH="1">
              <a:off x="803181" y="533412"/>
              <a:ext cx="387417" cy="117194"/>
            </a:xfrm>
            <a:custGeom>
              <a:avLst/>
              <a:gdLst/>
              <a:ahLst/>
              <a:cxnLst/>
              <a:rect l="l" t="t" r="r" b="b"/>
              <a:pathLst>
                <a:path w="387417" h="117194">
                  <a:moveTo>
                    <a:pt x="387417" y="0"/>
                  </a:moveTo>
                  <a:lnTo>
                    <a:pt x="0" y="0"/>
                  </a:lnTo>
                  <a:lnTo>
                    <a:pt x="0" y="117193"/>
                  </a:lnTo>
                  <a:lnTo>
                    <a:pt x="387417" y="117193"/>
                  </a:lnTo>
                  <a:lnTo>
                    <a:pt x="38741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6661366" flipH="1">
              <a:off x="617408" y="-159026"/>
              <a:ext cx="294940" cy="925302"/>
            </a:xfrm>
            <a:custGeom>
              <a:avLst/>
              <a:gdLst/>
              <a:ahLst/>
              <a:cxnLst/>
              <a:rect l="l" t="t" r="r" b="b"/>
              <a:pathLst>
                <a:path w="294940" h="925302">
                  <a:moveTo>
                    <a:pt x="294940" y="0"/>
                  </a:moveTo>
                  <a:lnTo>
                    <a:pt x="0" y="0"/>
                  </a:lnTo>
                  <a:lnTo>
                    <a:pt x="0" y="925302"/>
                  </a:lnTo>
                  <a:lnTo>
                    <a:pt x="294940" y="925302"/>
                  </a:lnTo>
                  <a:lnTo>
                    <a:pt x="29494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4671208">
              <a:off x="772585" y="465395"/>
              <a:ext cx="195450" cy="613178"/>
            </a:xfrm>
            <a:custGeom>
              <a:avLst/>
              <a:gdLst/>
              <a:ahLst/>
              <a:cxnLst/>
              <a:rect l="l" t="t" r="r" b="b"/>
              <a:pathLst>
                <a:path w="195450" h="613178">
                  <a:moveTo>
                    <a:pt x="0" y="0"/>
                  </a:moveTo>
                  <a:lnTo>
                    <a:pt x="195450" y="0"/>
                  </a:lnTo>
                  <a:lnTo>
                    <a:pt x="195450" y="613178"/>
                  </a:lnTo>
                  <a:lnTo>
                    <a:pt x="0" y="613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2803353" flipH="1">
              <a:off x="935708" y="911480"/>
              <a:ext cx="303810" cy="91903"/>
            </a:xfrm>
            <a:custGeom>
              <a:avLst/>
              <a:gdLst/>
              <a:ahLst/>
              <a:cxnLst/>
              <a:rect l="l" t="t" r="r" b="b"/>
              <a:pathLst>
                <a:path w="303810" h="91903">
                  <a:moveTo>
                    <a:pt x="303811" y="0"/>
                  </a:moveTo>
                  <a:lnTo>
                    <a:pt x="0" y="0"/>
                  </a:lnTo>
                  <a:lnTo>
                    <a:pt x="0" y="91903"/>
                  </a:lnTo>
                  <a:lnTo>
                    <a:pt x="303811" y="91903"/>
                  </a:lnTo>
                  <a:lnTo>
                    <a:pt x="30381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Freeform 41"/>
          <p:cNvSpPr/>
          <p:nvPr/>
        </p:nvSpPr>
        <p:spPr>
          <a:xfrm rot="9724970" flipH="1" flipV="1">
            <a:off x="3364499" y="4585293"/>
            <a:ext cx="300185" cy="941758"/>
          </a:xfrm>
          <a:custGeom>
            <a:avLst/>
            <a:gdLst/>
            <a:ahLst/>
            <a:cxnLst/>
            <a:rect l="l" t="t" r="r" b="b"/>
            <a:pathLst>
              <a:path w="300185" h="941758">
                <a:moveTo>
                  <a:pt x="300185" y="941757"/>
                </a:moveTo>
                <a:lnTo>
                  <a:pt x="0" y="941757"/>
                </a:lnTo>
                <a:lnTo>
                  <a:pt x="0" y="0"/>
                </a:lnTo>
                <a:lnTo>
                  <a:pt x="300185" y="0"/>
                </a:lnTo>
                <a:lnTo>
                  <a:pt x="300185" y="94175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20934" y="450477"/>
            <a:ext cx="2153414" cy="105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2"/>
              </a:lnSpc>
            </a:pPr>
            <a:r>
              <a:rPr lang="fr-FR" sz="900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Pour chaque modèle proposé :</a:t>
            </a:r>
          </a:p>
          <a:p>
            <a:pPr marL="194310" lvl="1" indent="-97155" algn="just">
              <a:lnSpc>
                <a:spcPts val="972"/>
              </a:lnSpc>
              <a:buFont typeface="Arial"/>
              <a:buChar char="•"/>
            </a:pPr>
            <a:r>
              <a:rPr lang="fr-FR" sz="900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Dessinez le curule sous forme de croquis</a:t>
            </a:r>
          </a:p>
          <a:p>
            <a:pPr marL="194310" lvl="1" indent="-97155" algn="just">
              <a:lnSpc>
                <a:spcPts val="972"/>
              </a:lnSpc>
              <a:buFont typeface="Arial"/>
              <a:buChar char="•"/>
            </a:pPr>
            <a:r>
              <a:rPr lang="fr-FR" sz="900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Nommez les différentes parties qui le composent</a:t>
            </a:r>
          </a:p>
          <a:p>
            <a:pPr marL="194310" lvl="1" indent="-97155" algn="just">
              <a:lnSpc>
                <a:spcPts val="972"/>
              </a:lnSpc>
              <a:buFont typeface="Arial"/>
              <a:buChar char="•"/>
            </a:pPr>
            <a:r>
              <a:rPr lang="fr-FR" sz="900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Précisez les matériaux utilisés</a:t>
            </a:r>
          </a:p>
          <a:p>
            <a:pPr marL="194310" lvl="1" indent="-97155" algn="just">
              <a:lnSpc>
                <a:spcPts val="972"/>
              </a:lnSpc>
              <a:buFont typeface="Arial"/>
              <a:buChar char="•"/>
            </a:pPr>
            <a:r>
              <a:rPr lang="fr-FR" sz="900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Expliquez la fonction spécifique que l’autre curule n’a pas</a:t>
            </a:r>
          </a:p>
          <a:p>
            <a:pPr algn="just">
              <a:lnSpc>
                <a:spcPts val="1098"/>
              </a:lnSpc>
            </a:pPr>
            <a:endParaRPr lang="fr-FR" sz="900" b="1" noProof="1">
              <a:solidFill>
                <a:srgbClr val="000000"/>
              </a:solidFill>
              <a:latin typeface="Shantell Sans Ultra-Bold"/>
              <a:ea typeface="Shantell Sans Ultra-Bold"/>
              <a:cs typeface="Shantell Sans Ultra-Bold"/>
              <a:sym typeface="Shantell Sans Ultra-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980176" y="4565537"/>
            <a:ext cx="2030130" cy="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fr-FR" sz="2086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Explications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880573" y="105999"/>
            <a:ext cx="2590241" cy="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fr-FR" sz="2086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Expérimentations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97372" y="5058433"/>
            <a:ext cx="1556643" cy="13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"/>
              </a:lnSpc>
            </a:pPr>
            <a:r>
              <a:rPr lang="fr-FR" sz="1019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Prototype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5001" y="3990092"/>
            <a:ext cx="3305334" cy="28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</a:pPr>
            <a:r>
              <a:rPr lang="fr-FR" sz="2086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Sources d’inspiration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23930" y="5074801"/>
            <a:ext cx="1556643" cy="13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"/>
              </a:lnSpc>
            </a:pPr>
            <a:r>
              <a:rPr lang="fr-FR" sz="1019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Fonctionnalité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5799" y="105999"/>
            <a:ext cx="3583187" cy="28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</a:pPr>
            <a:r>
              <a:rPr lang="fr-FR" sz="2086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Qu’est ce qu’un Curule ?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05452" y="1298211"/>
            <a:ext cx="1098392" cy="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fr-FR" sz="2086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?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0934" y="4431464"/>
            <a:ext cx="3305334" cy="46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2"/>
              </a:lnSpc>
            </a:pPr>
            <a:r>
              <a:rPr lang="fr-FR" sz="900" b="1" noProof="1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Nommez le mouvement choisi</a:t>
            </a:r>
          </a:p>
          <a:p>
            <a:pPr algn="just">
              <a:lnSpc>
                <a:spcPts val="972"/>
              </a:lnSpc>
            </a:pPr>
            <a:r>
              <a:rPr lang="fr-FR" sz="900" b="1" noProof="1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Relevez 5 couleurs spécifiques à ce mouvement</a:t>
            </a:r>
          </a:p>
          <a:p>
            <a:pPr algn="just">
              <a:lnSpc>
                <a:spcPts val="972"/>
              </a:lnSpc>
            </a:pPr>
            <a:r>
              <a:rPr lang="fr-FR" sz="900" b="1" noProof="1">
                <a:solidFill>
                  <a:srgbClr val="000000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Relevez des éléments décoratifs repésentatifs de ce mouvement</a:t>
            </a:r>
          </a:p>
        </p:txBody>
      </p:sp>
      <p:sp>
        <p:nvSpPr>
          <p:cNvPr id="51" name="AutoShape 51"/>
          <p:cNvSpPr/>
          <p:nvPr/>
        </p:nvSpPr>
        <p:spPr>
          <a:xfrm>
            <a:off x="0" y="3732917"/>
            <a:ext cx="510225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>
            <a:off x="4063098" y="4447847"/>
            <a:ext cx="5690502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>
            <a:off x="5102251" y="0"/>
            <a:ext cx="0" cy="4447847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>
            <a:off x="4063098" y="3732917"/>
            <a:ext cx="0" cy="3582283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57" name="TextBox 57"/>
          <p:cNvSpPr txBox="1"/>
          <p:nvPr/>
        </p:nvSpPr>
        <p:spPr>
          <a:xfrm>
            <a:off x="4066208" y="3935952"/>
            <a:ext cx="1036043" cy="284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"/>
              </a:lnSpc>
            </a:pPr>
            <a:r>
              <a:rPr lang="fr-FR" sz="1019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FICHE </a:t>
            </a:r>
          </a:p>
          <a:p>
            <a:pPr algn="ctr">
              <a:lnSpc>
                <a:spcPts val="1101"/>
              </a:lnSpc>
            </a:pPr>
            <a:r>
              <a:rPr lang="fr-FR" sz="1019" b="1" noProof="1">
                <a:solidFill>
                  <a:srgbClr val="000000"/>
                </a:solidFill>
                <a:latin typeface="Shantell Sans Ultra-Bold"/>
                <a:ea typeface="Shantell Sans Ultra-Bold"/>
                <a:cs typeface="Shantell Sans Ultra-Bold"/>
                <a:sym typeface="Shantell Sans Ultra-Bold"/>
              </a:rPr>
              <a:t>RÉALISATION</a:t>
            </a:r>
          </a:p>
        </p:txBody>
      </p:sp>
      <p:sp>
        <p:nvSpPr>
          <p:cNvPr id="58" name="Freeform 58"/>
          <p:cNvSpPr/>
          <p:nvPr/>
        </p:nvSpPr>
        <p:spPr>
          <a:xfrm rot="-8100000">
            <a:off x="2346770" y="727318"/>
            <a:ext cx="112239" cy="209971"/>
          </a:xfrm>
          <a:custGeom>
            <a:avLst/>
            <a:gdLst/>
            <a:ahLst/>
            <a:cxnLst/>
            <a:rect l="l" t="t" r="r" b="b"/>
            <a:pathLst>
              <a:path w="112239" h="209971">
                <a:moveTo>
                  <a:pt x="0" y="0"/>
                </a:moveTo>
                <a:lnTo>
                  <a:pt x="112239" y="0"/>
                </a:lnTo>
                <a:lnTo>
                  <a:pt x="112239" y="209971"/>
                </a:lnTo>
                <a:lnTo>
                  <a:pt x="0" y="209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105</Words>
  <Application>Microsoft Office PowerPoint</Application>
  <PresentationFormat>Personnalisé</PresentationFormat>
  <Paragraphs>34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Curule</dc:title>
  <cp:lastModifiedBy>Bou Emm</cp:lastModifiedBy>
  <cp:revision>7</cp:revision>
  <cp:lastPrinted>2025-06-09T09:31:12Z</cp:lastPrinted>
  <dcterms:created xsi:type="dcterms:W3CDTF">2006-08-16T00:00:00Z</dcterms:created>
  <dcterms:modified xsi:type="dcterms:W3CDTF">2025-06-30T12:35:00Z</dcterms:modified>
  <dc:identifier>DAGk5H83nIw</dc:identifier>
</cp:coreProperties>
</file>